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4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8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5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8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5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8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1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3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5A1E-D440-4E90-B106-08BA26FD72F3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E557-B23B-4B43-B784-D2225F6BB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03"/>
            <a:ext cx="9144000" cy="68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52" y="797996"/>
            <a:ext cx="6119813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368" y="1867790"/>
            <a:ext cx="8831264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Сообщение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на тему: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Вовлечение детей и родителей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 волонтерскому движению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«Помощь боевому братству.»</a:t>
            </a:r>
          </a:p>
          <a:p>
            <a:endParaRPr lang="ru-RU" sz="3600" dirty="0">
              <a:solidFill>
                <a:srgbClr val="C0504D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99626" y="5231882"/>
            <a:ext cx="3592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Стельникова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–дефектолог- высшая категории</a:t>
            </a: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Клокова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И.О.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- первая категория.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088" y="6349719"/>
            <a:ext cx="138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уч.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6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esktop\ФОТО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r="28010"/>
          <a:stretch/>
        </p:blipFill>
        <p:spPr bwMode="auto">
          <a:xfrm>
            <a:off x="459702" y="260648"/>
            <a:ext cx="2816154" cy="349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287" y="3978827"/>
            <a:ext cx="429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Арслан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 </a:t>
            </a:r>
          </a:p>
        </p:txBody>
      </p:sp>
      <p:pic>
        <p:nvPicPr>
          <p:cNvPr id="6" name="Рисунок 5" descr="https://saratovmer.ru/files/data/images/3c531a8137f10a1604b919ce7a6a1d7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2952328" cy="3421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715949" y="3978827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 Александр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</a:p>
          <a:p>
            <a:r>
              <a:rPr lang="ru-RU" i="1" dirty="0" smtClean="0"/>
              <a:t>Заместитель </a:t>
            </a:r>
            <a:r>
              <a:rPr lang="ru-RU" i="1" dirty="0"/>
              <a:t>командира 18-й бригады армейской авиации по военно-политической работе </a:t>
            </a:r>
          </a:p>
        </p:txBody>
      </p:sp>
    </p:spTree>
    <p:extLst>
      <p:ext uri="{BB962C8B-B14F-4D97-AF65-F5344CB8AC3E}">
        <p14:creationId xmlns:p14="http://schemas.microsoft.com/office/powerpoint/2010/main" val="3706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30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843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 родителями по волонтерскому движению 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них представления о волонтерском движении, о его основных направлениях в разные времена и о его значении в жизни социума.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основными понятиями волонтерской деятельности.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родителей уважение к общечеловеческим нравственным ценностям.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условий для развития у родителей мотивации к совершению добрых и гуманных поступков.</a:t>
            </a:r>
          </a:p>
        </p:txBody>
      </p:sp>
    </p:spTree>
    <p:extLst>
      <p:ext uri="{BB962C8B-B14F-4D97-AF65-F5344CB8AC3E}">
        <p14:creationId xmlns:p14="http://schemas.microsoft.com/office/powerpoint/2010/main" val="40185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99257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в поддержку наших солдат, участвующих в СВО « Дети-волонтеры»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688" y="2348880"/>
            <a:ext cx="561662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67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" y="21230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 поддержку солдат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рисунок бойцу СВО»</a:t>
            </a:r>
          </a:p>
        </p:txBody>
      </p:sp>
      <p:pic>
        <p:nvPicPr>
          <p:cNvPr id="3074" name="Picture 2" descr="C:\Users\User\Downloads\attachment (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5938"/>
            <a:ext cx="6554994" cy="4394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07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4327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 поддержку солдат – встреча с  участником СВО.</a:t>
            </a:r>
          </a:p>
        </p:txBody>
      </p:sp>
      <p:pic>
        <p:nvPicPr>
          <p:cNvPr id="4098" name="Picture 2" descr="C:\Users\User\Downloads\attachment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14" y="1988840"/>
            <a:ext cx="5693164" cy="426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70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4327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в поддержку солдат – сделай своими руками.</a:t>
            </a:r>
            <a:endParaRPr lang="ru-RU" sz="3200" dirty="0"/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91" y="2636912"/>
            <a:ext cx="4463818" cy="33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4327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5692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земляки участники СВО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Герои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</p:txBody>
      </p:sp>
      <p:pic>
        <p:nvPicPr>
          <p:cNvPr id="5124" name="Picture 4" descr="https://vki7.okcdn.ru/i?r=BUHoKFKCs3-57yPBZdu-SuAVNx7PJmMP4eTzm7CDuLJuJvwg_TTYS5Pf499WCkXhvBih9HDOVQOzEIr-UpD0TT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90465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593078" y="5469362"/>
            <a:ext cx="6389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Мирлан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Джумагалиев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4327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avatars.dzeninfra.ru/get-zen_doc/4907516/pub_6392c180e137f46f827228fd_6392c187a0a00a4afea1c398/scale_1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052736"/>
            <a:ext cx="684076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26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byrlak.ru/wp-content/uploads/2023/08/1610844183_13-p-foni-detyam-dlya-prezentatsii-po-literatur-19.jpg?resize=1200%2C67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" y="37052"/>
            <a:ext cx="9144000" cy="6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30" y="476672"/>
            <a:ext cx="3456384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494116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Палазник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Никита Андреевич</a:t>
            </a:r>
          </a:p>
          <a:p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79297</cp:lastModifiedBy>
  <cp:revision>6</cp:revision>
  <dcterms:created xsi:type="dcterms:W3CDTF">2024-11-20T15:24:41Z</dcterms:created>
  <dcterms:modified xsi:type="dcterms:W3CDTF">2025-02-27T07:12:54Z</dcterms:modified>
</cp:coreProperties>
</file>